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2" r:id="rId3"/>
    <p:sldId id="257" r:id="rId4"/>
    <p:sldId id="258" r:id="rId5"/>
    <p:sldId id="263" r:id="rId6"/>
    <p:sldId id="259" r:id="rId7"/>
    <p:sldId id="260" r:id="rId8"/>
    <p:sldId id="264" r:id="rId9"/>
    <p:sldId id="271" r:id="rId10"/>
    <p:sldId id="273" r:id="rId11"/>
    <p:sldId id="266" r:id="rId12"/>
    <p:sldId id="272" r:id="rId13"/>
    <p:sldId id="261" r:id="rId14"/>
  </p:sldIdLst>
  <p:sldSz cx="9144000" cy="5143500" type="screen16x9"/>
  <p:notesSz cx="6858000" cy="9144000"/>
  <p:embeddedFontLst>
    <p:embeddedFont>
      <p:font typeface="Montserrat" charset="0"/>
      <p:regular r:id="rId16"/>
    </p:embeddedFont>
    <p:embeddedFont>
      <p:font typeface="Lato" charset="0"/>
      <p:regular r:id="rId17"/>
    </p:embeddedFont>
    <p:embeddedFont>
      <p:font typeface="Roboto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8" d="100"/>
          <a:sy n="128" d="100"/>
        </p:scale>
        <p:origin x="-130" y="62"/>
      </p:cViewPr>
      <p:guideLst>
        <p:guide orient="horz" pos="162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1971116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1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1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1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1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f87997393_0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f87997393_0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>
            <a:fillRect/>
          </a:stretch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>
            <a:fillRect/>
          </a:stretch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>
            <a:fillRect/>
          </a:stretch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 panose="020F0502020204030203"/>
              <a:buChar char="●"/>
              <a:defRPr sz="13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41225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chemeClr val="bg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DOCSTORE</a:t>
            </a:r>
          </a:p>
        </p:txBody>
      </p:sp>
      <p:sp>
        <p:nvSpPr>
          <p:cNvPr id="2" name="Subtitle 0"/>
          <p:cNvSpPr>
            <a:spLocks noGrp="1"/>
          </p:cNvSpPr>
          <p:nvPr>
            <p:ph type="subTitle" idx="1"/>
          </p:nvPr>
        </p:nvSpPr>
        <p:spPr>
          <a:xfrm>
            <a:off x="4483735" y="2905760"/>
            <a:ext cx="4659630" cy="2216150"/>
          </a:xfrm>
        </p:spPr>
        <p:txBody>
          <a:bodyPr/>
          <a:lstStyle/>
          <a:p>
            <a:r>
              <a:rPr lang="en-IN" altLang="en-US" sz="2000" i="1">
                <a:latin typeface="Times New Roman" panose="02020603050405020304" charset="0"/>
                <a:cs typeface="Times New Roman" panose="02020603050405020304" charset="0"/>
              </a:rPr>
              <a:t>Prepare By: </a:t>
            </a:r>
          </a:p>
          <a:p>
            <a:pPr algn="r"/>
            <a:r>
              <a:rPr lang="en-IN" altLang="en-US" sz="2000" i="1">
                <a:latin typeface="Times New Roman" panose="02020603050405020304" charset="0"/>
                <a:cs typeface="Times New Roman" panose="02020603050405020304" charset="0"/>
              </a:rPr>
              <a:t>Darshil  S.  Patel</a:t>
            </a:r>
          </a:p>
          <a:p>
            <a:pPr algn="r"/>
            <a:endParaRPr lang="en-IN" altLang="en-US" sz="2000" i="1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IN" altLang="en-US" sz="2000" i="1">
                <a:latin typeface="Times New Roman" panose="02020603050405020304" charset="0"/>
                <a:cs typeface="Times New Roman" panose="02020603050405020304" charset="0"/>
              </a:rPr>
              <a:t>Guided By:</a:t>
            </a:r>
          </a:p>
          <a:p>
            <a:pPr algn="r"/>
            <a:r>
              <a:rPr lang="en-IN" altLang="en-US" sz="2000" i="1">
                <a:latin typeface="Times New Roman" panose="02020603050405020304" charset="0"/>
                <a:cs typeface="Times New Roman" panose="02020603050405020304" charset="0"/>
              </a:rPr>
              <a:t>Prof.  Harsh Patel</a:t>
            </a:r>
          </a:p>
        </p:txBody>
      </p:sp>
    </p:spTree>
  </p:cSld>
  <p:clrMapOvr>
    <a:masterClrMapping/>
  </p:clrMapOvr>
  <p:transition spd="med">
    <p:cover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Limitation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ct val="100000"/>
              <a:buFont typeface="Arial" pitchFamily="34" charset="0"/>
              <a:buChar char="•"/>
            </a:pPr>
            <a:r>
              <a:rPr lang="en-IN" sz="1800" b="1" dirty="0" smtClean="0">
                <a:latin typeface="Times New Roman" pitchFamily="18" charset="0"/>
                <a:cs typeface="Times New Roman" pitchFamily="18" charset="0"/>
              </a:rPr>
              <a:t>Some times it will perform slowly in devices and if device is old then it start slow.</a:t>
            </a:r>
          </a:p>
          <a:p>
            <a:pPr>
              <a:buSzPct val="100000"/>
              <a:buFont typeface="Arial" pitchFamily="34" charset="0"/>
              <a:buChar char="•"/>
            </a:pPr>
            <a:r>
              <a:rPr lang="en-IN" sz="1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1800" b="1" dirty="0" smtClean="0">
                <a:latin typeface="Times New Roman" pitchFamily="18" charset="0"/>
                <a:cs typeface="Times New Roman" pitchFamily="18" charset="0"/>
              </a:rPr>
              <a:t>If storage of device is slow then it will perform slow.</a:t>
            </a:r>
            <a:endParaRPr lang="en-IN" sz="18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988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2800" b="1">
                <a:latin typeface="Times New Roman" panose="02020603050405020304" charset="0"/>
                <a:cs typeface="Times New Roman" panose="02020603050405020304" charset="0"/>
              </a:rPr>
              <a:t>Future Scope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1800" b="1" dirty="0">
                <a:latin typeface="Times New Roman" panose="02020603050405020304" charset="0"/>
                <a:cs typeface="Times New Roman" panose="02020603050405020304" charset="0"/>
              </a:rPr>
              <a:t>All electronic devices Smart Phones, Tablets, Smart Watches have limited amount of data storage capacity in </a:t>
            </a:r>
            <a:r>
              <a:rPr lang="en-US" sz="1800" b="1" dirty="0" err="1">
                <a:latin typeface="Times New Roman" panose="02020603050405020304" charset="0"/>
                <a:cs typeface="Times New Roman" panose="02020603050405020304" charset="0"/>
              </a:rPr>
              <a:t>them.So</a:t>
            </a:r>
            <a:r>
              <a:rPr lang="en-US" sz="1800" b="1" dirty="0">
                <a:latin typeface="Times New Roman" panose="02020603050405020304" charset="0"/>
                <a:cs typeface="Times New Roman" panose="02020603050405020304" charset="0"/>
              </a:rPr>
              <a:t> that in future scope this application can automatic store data  in the cloud storage.</a:t>
            </a:r>
          </a:p>
        </p:txBody>
      </p:sp>
    </p:spTree>
  </p:cSld>
  <p:clrMapOvr>
    <a:masterClrMapping/>
  </p:clrMapOvr>
  <p:transition spd="med">
    <p:newsfla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2800" b="1">
                <a:latin typeface="Times New Roman" panose="02020603050405020304" charset="0"/>
                <a:cs typeface="Times New Roman" panose="02020603050405020304" charset="0"/>
              </a:rPr>
              <a:t>Refrences: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8950" indent="-342900">
              <a:buFont typeface="+mj-lt"/>
              <a:buAutoNum type="arabicPeriod"/>
            </a:pPr>
            <a:r>
              <a:rPr lang="en-IN" altLang="en-US"/>
              <a:t>www.tutorialspoint.com</a:t>
            </a:r>
          </a:p>
          <a:p>
            <a:pPr marL="488950" indent="-342900">
              <a:buFont typeface="+mj-lt"/>
              <a:buAutoNum type="arabicPeriod"/>
            </a:pPr>
            <a:endParaRPr lang="en-IN" altLang="en-US"/>
          </a:p>
          <a:p>
            <a:pPr marL="488950" indent="-342900">
              <a:buFont typeface="+mj-lt"/>
              <a:buAutoNum type="arabicPeriod"/>
            </a:pPr>
            <a:r>
              <a:rPr lang="en-IN" altLang="en-US"/>
              <a:t>www.javatpoint.com</a:t>
            </a:r>
          </a:p>
          <a:p>
            <a:pPr marL="488950" indent="-342900">
              <a:buFont typeface="+mj-lt"/>
              <a:buAutoNum type="arabicPeriod"/>
            </a:pPr>
            <a:endParaRPr lang="en-IN" altLang="en-US"/>
          </a:p>
          <a:p>
            <a:pPr marL="488950" indent="-342900">
              <a:buFont typeface="+mj-lt"/>
              <a:buAutoNum type="arabicPeriod"/>
            </a:pPr>
            <a:r>
              <a:rPr lang="en-IN" altLang="en-US"/>
              <a:t>www.reactjs.org</a:t>
            </a:r>
          </a:p>
          <a:p>
            <a:pPr marL="488950" indent="-342900">
              <a:buFont typeface="+mj-lt"/>
              <a:buAutoNum type="arabicPeriod"/>
            </a:pPr>
            <a:endParaRPr lang="en-IN" altLang="en-US"/>
          </a:p>
          <a:p>
            <a:pPr marL="488950" indent="-342900">
              <a:buFont typeface="+mj-lt"/>
              <a:buAutoNum type="arabicPeriod"/>
            </a:pPr>
            <a:r>
              <a:rPr lang="en-IN" altLang="en-US"/>
              <a:t>Expo Documentaion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2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i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Thank You!</a:t>
            </a:r>
            <a:endParaRPr sz="3600" b="1" i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grpSp>
        <p:nvGrpSpPr>
          <p:cNvPr id="337" name="Google Shape;337;p22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38" name="Google Shape;338;p2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6" name="Google Shape;346;p22" descr="offset_comp_342327_edited.jpg"/>
          <p:cNvPicPr preferRelativeResize="0"/>
          <p:nvPr/>
        </p:nvPicPr>
        <p:blipFill rotWithShape="1">
          <a:blip r:embed="rId3"/>
          <a:srcRect l="45356" t="50734" r="19582" b="26215"/>
          <a:stretch>
            <a:fillRect/>
          </a:stretch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22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8" name="Google Shape;348;p22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49" name="Google Shape;349;p22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3" name="Google Shape;353;p22" descr="offset_comp_342327_edited.jpg"/>
          <p:cNvPicPr preferRelativeResize="0"/>
          <p:nvPr/>
        </p:nvPicPr>
        <p:blipFill rotWithShape="1">
          <a:blip r:embed="rId3"/>
          <a:srcRect l="53168" t="53058" r="26238" b="16020"/>
          <a:stretch>
            <a:fillRect/>
          </a:stretch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22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5" name="Google Shape;355;p22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56" name="Google Shape;356;p22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0" name="Google Shape;360;p22" descr="offset_comp_342327_edited.jpg"/>
          <p:cNvPicPr preferRelativeResize="0"/>
          <p:nvPr/>
        </p:nvPicPr>
        <p:blipFill rotWithShape="1">
          <a:blip r:embed="rId3"/>
          <a:srcRect l="41330" t="42211" r="47980" b="36733"/>
          <a:stretch>
            <a:fillRect/>
          </a:stretch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61" name="Google Shape;361;p22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" name="Google Shape;362;p22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63" name="Google Shape;363;p2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22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68" name="Google Shape;368;p22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9" name="Google Shape;369;p22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70" name="Google Shape;370;p22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2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72" name="Google Shape;372;p22" descr="offset_comp_342327_edited.jpg"/>
          <p:cNvPicPr preferRelativeResize="0"/>
          <p:nvPr/>
        </p:nvPicPr>
        <p:blipFill rotWithShape="1">
          <a:blip r:embed="rId3"/>
          <a:srcRect l="48584" t="47335" r="37425" b="36557"/>
          <a:stretch>
            <a:fillRect/>
          </a:stretch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73" name="Google Shape;373;p22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74" name="Google Shape;374;p22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2" name="Google Shape;382;p22" descr="offset_comp_342327_edited.jpg"/>
          <p:cNvPicPr preferRelativeResize="0"/>
          <p:nvPr/>
        </p:nvPicPr>
        <p:blipFill rotWithShape="1">
          <a:blip r:embed="rId3"/>
          <a:srcRect l="49668" t="55915" r="37351" b="27092"/>
          <a:stretch>
            <a:fillRect/>
          </a:stretch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ransition spd="med">
    <p:newsfla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3840" y="92755"/>
            <a:ext cx="4587000" cy="1148700"/>
          </a:xfrm>
        </p:spPr>
        <p:txBody>
          <a:bodyPr/>
          <a:lstStyle/>
          <a:p>
            <a:pPr algn="ctr"/>
            <a:r>
              <a:rPr lang="en-IN" altLang="en-US" sz="3600" b="1">
                <a:latin typeface="Times New Roman" panose="02020603050405020304" charset="0"/>
                <a:cs typeface="Times New Roman" panose="02020603050405020304" charset="0"/>
              </a:rPr>
              <a:t>Introduction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622300" y="1143000"/>
            <a:ext cx="8249285" cy="2717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800" b="1" dirty="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lvl="0" indent="-285750" algn="just" rtl="0">
              <a:spcBef>
                <a:spcPts val="160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•"/>
            </a:pPr>
            <a:r>
              <a:rPr lang="en-GB" sz="1800" b="1" dirty="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 the name of this </a:t>
            </a:r>
            <a:r>
              <a:rPr lang="en-GB" sz="1800" b="1" dirty="0" smtClean="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project </a:t>
            </a:r>
            <a:r>
              <a:rPr lang="en-GB" sz="1800" b="1" dirty="0" err="1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DocStore</a:t>
            </a:r>
            <a:r>
              <a:rPr lang="en-GB" sz="1800" b="1" dirty="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we can </a:t>
            </a:r>
            <a:r>
              <a:rPr lang="en-GB" sz="1800" b="1" dirty="0" err="1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analyzes</a:t>
            </a:r>
            <a:r>
              <a:rPr lang="en-GB" sz="1800" b="1" dirty="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that Doc means document and Store means </a:t>
            </a:r>
            <a:r>
              <a:rPr lang="en-GB" sz="1800" b="1" dirty="0" err="1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stoager</a:t>
            </a:r>
            <a:r>
              <a:rPr lang="en-GB" sz="1800" b="1" dirty="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that will </a:t>
            </a:r>
            <a:r>
              <a:rPr lang="en-GB" sz="1800" b="1" dirty="0" err="1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sacn</a:t>
            </a:r>
            <a:r>
              <a:rPr lang="en-GB" sz="1800" b="1" dirty="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the objects and store into the secondary storage of any smartphone devices.</a:t>
            </a:r>
          </a:p>
          <a:p>
            <a:pPr marL="285750" lvl="0" indent="-285750" algn="just" rtl="0">
              <a:spcBef>
                <a:spcPts val="1600"/>
              </a:spcBef>
              <a:spcAft>
                <a:spcPts val="0"/>
              </a:spcAft>
              <a:buClr>
                <a:schemeClr val="bg1"/>
              </a:buClr>
              <a:buFont typeface="Arial" pitchFamily="34" charset="0"/>
              <a:buChar char="•"/>
            </a:pPr>
            <a:r>
              <a:rPr lang="en-IN" altLang="en-US" sz="18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This project is basically </a:t>
            </a:r>
            <a:r>
              <a:rPr lang="en-IN" altLang="en-US" sz="1800" b="1" dirty="0" smtClean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using </a:t>
            </a:r>
            <a:r>
              <a:rPr lang="en-IN" altLang="en-US" sz="18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react native framework which scan and store the objects.</a:t>
            </a:r>
            <a:r>
              <a:rPr lang="en-IN" altLang="en-US" sz="18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</a:rPr>
              <a:t>  </a:t>
            </a:r>
          </a:p>
          <a:p>
            <a:pPr lvl="0" rtl="0"/>
            <a:endParaRPr lang="en-IN" altLang="en-US" sz="1800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lvl="0" indent="-285750" rtl="0">
              <a:buFont typeface="Arial" panose="020B0604020202020204" pitchFamily="34" charset="0"/>
              <a:buChar char="•"/>
            </a:pPr>
            <a:endParaRPr lang="en-IN" altLang="en-US" sz="1800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med">
    <p:newsfla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4325" y="2817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2800" b="1">
                <a:latin typeface="Times New Roman" panose="02020603050405020304" charset="0"/>
                <a:cs typeface="Times New Roman" panose="02020603050405020304" charset="0"/>
              </a:rPr>
              <a:t>Table Of Contains:</a:t>
            </a: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125034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Technology</a:t>
            </a:r>
            <a:endParaRPr sz="18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35409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GB" sz="1800">
                <a:ln>
                  <a:noFill/>
                </a:ln>
                <a:solidFill>
                  <a:schemeClr val="bg1"/>
                </a:solidFill>
                <a:uFill>
                  <a:noFill/>
                </a:u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Project Objective</a:t>
            </a:r>
          </a:p>
        </p:txBody>
      </p:sp>
      <p:sp>
        <p:nvSpPr>
          <p:cNvPr id="237" name="Google Shape;237;p18"/>
          <p:cNvSpPr txBox="1"/>
          <p:nvPr/>
        </p:nvSpPr>
        <p:spPr>
          <a:xfrm>
            <a:off x="4428960" y="1151140"/>
            <a:ext cx="4145700" cy="15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Technology that will use in this project.</a:t>
            </a:r>
            <a:endParaRPr sz="18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Why I Select This Project? </a:t>
            </a:r>
            <a:endParaRPr sz="18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Use Of  DOCSTORE.</a:t>
            </a:r>
            <a:endParaRPr sz="18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180222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Why?</a:t>
            </a:r>
            <a:endParaRPr sz="18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" name="Google Shape;236;p18"/>
          <p:cNvSpPr txBox="1"/>
          <p:nvPr/>
        </p:nvSpPr>
        <p:spPr>
          <a:xfrm>
            <a:off x="1297476" y="283288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 sz="1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Functional Specifications</a:t>
            </a:r>
            <a:endParaRPr lang="en-IN" altLang="en-US" sz="1800">
              <a:ln>
                <a:noFill/>
              </a:ln>
              <a:solidFill>
                <a:schemeClr val="bg1"/>
              </a:solidFill>
              <a:uFill>
                <a:noFill/>
              </a:uFill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+mn-ea"/>
            </a:endParaRPr>
          </a:p>
        </p:txBody>
      </p:sp>
      <p:sp>
        <p:nvSpPr>
          <p:cNvPr id="2" name="Google Shape;236;p18"/>
          <p:cNvSpPr txBox="1"/>
          <p:nvPr/>
        </p:nvSpPr>
        <p:spPr>
          <a:xfrm>
            <a:off x="1297476" y="335676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altLang="en-US" sz="180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Future Scope</a:t>
            </a:r>
            <a:endParaRPr lang="en-IN" altLang="en-US" sz="1800">
              <a:ln>
                <a:noFill/>
              </a:ln>
              <a:solidFill>
                <a:schemeClr val="bg1"/>
              </a:solidFill>
              <a:uFill>
                <a:noFill/>
              </a:uFill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+mn-ea"/>
            </a:endParaRPr>
          </a:p>
        </p:txBody>
      </p:sp>
    </p:spTree>
  </p:cSld>
  <p:clrMapOvr>
    <a:masterClrMapping/>
  </p:clrMapOvr>
  <p:transition spd="med">
    <p:newsfla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>
            <a:spLocks noGrp="1"/>
          </p:cNvSpPr>
          <p:nvPr>
            <p:ph type="title"/>
          </p:nvPr>
        </p:nvSpPr>
        <p:spPr>
          <a:xfrm>
            <a:off x="1297500" y="207850"/>
            <a:ext cx="70389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Technology</a:t>
            </a:r>
            <a:endParaRPr sz="36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44" name="Google Shape;244;p19"/>
          <p:cNvSpPr txBox="1">
            <a:spLocks noGrp="1"/>
          </p:cNvSpPr>
          <p:nvPr>
            <p:ph type="body" idx="2"/>
          </p:nvPr>
        </p:nvSpPr>
        <p:spPr>
          <a:xfrm>
            <a:off x="520550" y="1656775"/>
            <a:ext cx="3049800" cy="27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Software Will Use  Develop DOCSTORE:</a:t>
            </a:r>
            <a:endParaRPr sz="18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00050" lvl="0" indent="-285750" algn="l" rtl="0">
              <a:spcBef>
                <a:spcPts val="160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-IN" altLang="en-GB" sz="18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Expo </a:t>
            </a:r>
            <a:endParaRPr sz="18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-GB" sz="18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Visual Studio Code</a:t>
            </a:r>
            <a:endParaRPr sz="18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grpSp>
        <p:nvGrpSpPr>
          <p:cNvPr id="245" name="Google Shape;245;p19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246" name="Google Shape;246;p1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19"/>
          <p:cNvSpPr/>
          <p:nvPr/>
        </p:nvSpPr>
        <p:spPr>
          <a:xfrm flipH="1">
            <a:off x="3570242" y="171509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" name="Google Shape;256;p19"/>
          <p:cNvGrpSpPr/>
          <p:nvPr/>
        </p:nvGrpSpPr>
        <p:grpSpPr>
          <a:xfrm>
            <a:off x="6676005" y="2766801"/>
            <a:ext cx="1122449" cy="1668667"/>
            <a:chOff x="6505573" y="2745170"/>
            <a:chExt cx="1122000" cy="1668000"/>
          </a:xfrm>
        </p:grpSpPr>
        <p:sp>
          <p:nvSpPr>
            <p:cNvPr id="257" name="Google Shape;257;p19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9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9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1" name="Google Shape;261;p19" descr="offset_comp_342327_edited.jpg"/>
          <p:cNvPicPr preferRelativeResize="0"/>
          <p:nvPr/>
        </p:nvPicPr>
        <p:blipFill rotWithShape="1">
          <a:blip r:embed="rId3"/>
          <a:srcRect l="53168" t="53058" r="26238" b="16020"/>
          <a:stretch>
            <a:fillRect/>
          </a:stretch>
        </p:blipFill>
        <p:spPr>
          <a:xfrm>
            <a:off x="6700520" y="2875280"/>
            <a:ext cx="1008380" cy="140462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19"/>
          <p:cNvSpPr/>
          <p:nvPr/>
        </p:nvSpPr>
        <p:spPr>
          <a:xfrm flipH="1">
            <a:off x="6614160" y="2818765"/>
            <a:ext cx="1245870" cy="1461135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" name="Google Shape;263;p19"/>
          <p:cNvGrpSpPr/>
          <p:nvPr/>
        </p:nvGrpSpPr>
        <p:grpSpPr>
          <a:xfrm>
            <a:off x="6078271" y="3451536"/>
            <a:ext cx="570528" cy="1135689"/>
            <a:chOff x="9543736" y="4486132"/>
            <a:chExt cx="570300" cy="1135235"/>
          </a:xfrm>
        </p:grpSpPr>
        <p:sp>
          <p:nvSpPr>
            <p:cNvPr id="264" name="Google Shape;264;p19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9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9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9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8" name="Google Shape;268;p19" descr="offset_comp_342327_edited.jpg"/>
          <p:cNvPicPr preferRelativeResize="0"/>
          <p:nvPr/>
        </p:nvPicPr>
        <p:blipFill rotWithShape="1">
          <a:blip r:embed="rId3"/>
          <a:srcRect l="41330" t="42211" r="47980" b="36733"/>
          <a:stretch>
            <a:fillRect/>
          </a:stretch>
        </p:blipFill>
        <p:spPr>
          <a:xfrm>
            <a:off x="6079557" y="3527319"/>
            <a:ext cx="570300" cy="9738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269" name="Google Shape;269;p19"/>
          <p:cNvSpPr/>
          <p:nvPr/>
        </p:nvSpPr>
        <p:spPr>
          <a:xfrm flipH="1">
            <a:off x="6079436" y="3427939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" name="Google Shape;270;p19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271" name="Google Shape;271;p19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9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" name="Google Shape;275;p19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276" name="Google Shape;276;p19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7" name="Google Shape;277;p19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78" name="Google Shape;278;p19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9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80" name="Google Shape;280;p19" descr="offset_comp_342327_edited.jpg"/>
          <p:cNvPicPr preferRelativeResize="0"/>
          <p:nvPr/>
        </p:nvPicPr>
        <p:blipFill rotWithShape="1">
          <a:blip r:embed="rId3"/>
          <a:srcRect l="48584" t="47335" r="37425" b="36557"/>
          <a:stretch>
            <a:fillRect/>
          </a:stretch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81" name="Google Shape;281;p19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282" name="Google Shape;282;p19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0" name="Google Shape;290;p19" descr="offset_comp_342327_edited.jpg"/>
          <p:cNvPicPr preferRelativeResize="0"/>
          <p:nvPr/>
        </p:nvPicPr>
        <p:blipFill rotWithShape="1">
          <a:blip r:embed="rId3"/>
          <a:srcRect l="49668" t="55915" r="37351" b="27092"/>
          <a:stretch>
            <a:fillRect/>
          </a:stretch>
        </p:blipFill>
        <p:spPr>
          <a:xfrm>
            <a:off x="7966179" y="3884431"/>
            <a:ext cx="415200" cy="4713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91" name="Google Shape;291;p19"/>
          <p:cNvSpPr txBox="1"/>
          <p:nvPr/>
        </p:nvSpPr>
        <p:spPr>
          <a:xfrm>
            <a:off x="1144525" y="1051675"/>
            <a:ext cx="62055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Technology that will use in this project is React Native.</a:t>
            </a:r>
            <a:endParaRPr sz="18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0" descr="vsco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970" y="1673860"/>
            <a:ext cx="3001645" cy="1812925"/>
          </a:xfrm>
          <a:prstGeom prst="rect">
            <a:avLst/>
          </a:prstGeom>
        </p:spPr>
      </p:pic>
    </p:spTree>
  </p:cSld>
  <p:clrMapOvr>
    <a:masterClrMapping/>
  </p:clrMapOvr>
  <p:transition spd="med">
    <p:newsfla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>
            <a:spLocks noGrp="1"/>
          </p:cNvSpPr>
          <p:nvPr>
            <p:ph type="title"/>
          </p:nvPr>
        </p:nvSpPr>
        <p:spPr>
          <a:xfrm>
            <a:off x="1297500" y="207850"/>
            <a:ext cx="70389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Hardware Requirement</a:t>
            </a:r>
          </a:p>
        </p:txBody>
      </p:sp>
      <p:sp>
        <p:nvSpPr>
          <p:cNvPr id="244" name="Google Shape;244;p19"/>
          <p:cNvSpPr txBox="1">
            <a:spLocks noGrp="1"/>
          </p:cNvSpPr>
          <p:nvPr>
            <p:ph type="body" idx="2"/>
          </p:nvPr>
        </p:nvSpPr>
        <p:spPr>
          <a:xfrm>
            <a:off x="520700" y="1656715"/>
            <a:ext cx="8363585" cy="27565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sz="18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Processor:    Any moblie processor like Snapdragon 439 or more</a:t>
            </a: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endParaRPr lang="en-GB" sz="18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r>
              <a:rPr lang="en-GB" sz="18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RAM:          Minimum 2 GB or more primary memory</a:t>
            </a:r>
          </a:p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</a:pPr>
            <a:endParaRPr sz="18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42950" lvl="0" indent="-285750" algn="l" rtl="0">
              <a:spcBef>
                <a:spcPts val="1600"/>
              </a:spcBef>
              <a:spcAft>
                <a:spcPts val="1600"/>
              </a:spcAft>
              <a:buSzPct val="100000"/>
              <a:buFont typeface="Arial" panose="020B0604020202020204" pitchFamily="34" charset="0"/>
              <a:buChar char="•"/>
            </a:pPr>
            <a:endParaRPr sz="18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69" name="Google Shape;269;p19"/>
          <p:cNvSpPr/>
          <p:nvPr/>
        </p:nvSpPr>
        <p:spPr>
          <a:xfrm flipH="1">
            <a:off x="6079436" y="3427939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med">
    <p:newsfla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Why?</a:t>
            </a:r>
          </a:p>
        </p:txBody>
      </p:sp>
      <p:sp>
        <p:nvSpPr>
          <p:cNvPr id="297" name="Google Shape;297;p20"/>
          <p:cNvSpPr txBox="1">
            <a:spLocks noGrp="1"/>
          </p:cNvSpPr>
          <p:nvPr>
            <p:ph type="body" idx="1"/>
          </p:nvPr>
        </p:nvSpPr>
        <p:spPr>
          <a:xfrm>
            <a:off x="1151890" y="945515"/>
            <a:ext cx="7185025" cy="419036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b="1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Many important documents with us are most regularly as a hard copy like  Driving liceance,Adhar Card,Insurance,etc.</a:t>
            </a:r>
          </a:p>
          <a:p>
            <a:pPr marL="285750" lvl="0" indent="-285750" algn="just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b="1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So some times we miss the documents or documents are in corrupted form so that overcome the this types of limitation in our daily life we interduce the DocStore. </a:t>
            </a: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1800" b="1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800" b="1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85750" lvl="0" indent="-285750" algn="l" rtl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sz="1800" b="1"/>
          </a:p>
        </p:txBody>
      </p:sp>
    </p:spTree>
  </p:cSld>
  <p:clrMapOvr>
    <a:masterClrMapping/>
  </p:clrMapOvr>
  <p:transition spd="med">
    <p:newsfla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Uses:</a:t>
            </a:r>
          </a:p>
        </p:txBody>
      </p:sp>
      <p:sp>
        <p:nvSpPr>
          <p:cNvPr id="303" name="Google Shape;303;p21"/>
          <p:cNvSpPr txBox="1"/>
          <p:nvPr/>
        </p:nvSpPr>
        <p:spPr>
          <a:xfrm>
            <a:off x="812750" y="1765085"/>
            <a:ext cx="1854000" cy="73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Save Time</a:t>
            </a:r>
            <a:endParaRPr sz="1600">
              <a:solidFill>
                <a:schemeClr val="lt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cxnSp>
        <p:nvCxnSpPr>
          <p:cNvPr id="304" name="Google Shape;304;p21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21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21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21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8" name="Google Shape;308;p21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1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1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1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2" name="Google Shape;312;p21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313" name="Google Shape;313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" name="Google Shape;315;p21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01</a:t>
            </a:r>
            <a:endParaRPr sz="16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316" name="Google Shape;316;p21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317" name="Google Shape;317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21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02</a:t>
            </a:r>
            <a:endParaRPr sz="16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320" name="Google Shape;320;p21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21" name="Google Shape;321;p21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1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" name="Google Shape;323;p21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03</a:t>
            </a:r>
            <a:endParaRPr sz="16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324" name="Google Shape;324;p21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325" name="Google Shape;325;p21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1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21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04</a:t>
            </a:r>
            <a:endParaRPr sz="16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28" name="Google Shape;328;p21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1"/>
          <p:cNvSpPr txBox="1"/>
          <p:nvPr/>
        </p:nvSpPr>
        <p:spPr>
          <a:xfrm>
            <a:off x="812750" y="3307299"/>
            <a:ext cx="1854000" cy="8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Times New Roman" panose="02020603050405020304" charset="0"/>
                <a:ea typeface="Montserrat" panose="00000500000000000000"/>
                <a:cs typeface="Times New Roman" panose="02020603050405020304" charset="0"/>
                <a:sym typeface="Montserrat" panose="00000500000000000000"/>
              </a:rPr>
              <a:t>We can store Document soft copy.</a:t>
            </a:r>
          </a:p>
        </p:txBody>
      </p:sp>
      <p:sp>
        <p:nvSpPr>
          <p:cNvPr id="330" name="Google Shape;330;p21"/>
          <p:cNvSpPr txBox="1"/>
          <p:nvPr/>
        </p:nvSpPr>
        <p:spPr>
          <a:xfrm>
            <a:off x="6211475" y="1660835"/>
            <a:ext cx="1854000" cy="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lt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SAFE</a:t>
            </a:r>
          </a:p>
        </p:txBody>
      </p:sp>
      <p:sp>
        <p:nvSpPr>
          <p:cNvPr id="331" name="Google Shape;331;p21"/>
          <p:cNvSpPr txBox="1"/>
          <p:nvPr/>
        </p:nvSpPr>
        <p:spPr>
          <a:xfrm>
            <a:off x="6211475" y="3420087"/>
            <a:ext cx="1854000" cy="6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Times New Roman" panose="02020603050405020304" charset="0"/>
                <a:ea typeface="Montserrat" panose="00000500000000000000"/>
                <a:cs typeface="Times New Roman" panose="02020603050405020304" charset="0"/>
                <a:sym typeface="Montserrat" panose="00000500000000000000"/>
              </a:rPr>
              <a:t>Easy To Acess Anyware.</a:t>
            </a:r>
          </a:p>
        </p:txBody>
      </p:sp>
    </p:spTree>
  </p:cSld>
  <p:clrMapOvr>
    <a:masterClrMapping/>
  </p:clrMapOvr>
  <p:transition spd="med">
    <p:newsfla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2800" b="1">
                <a:latin typeface="Times New Roman" panose="02020603050405020304" charset="0"/>
                <a:cs typeface="Times New Roman" panose="02020603050405020304" charset="0"/>
              </a:rPr>
              <a:t>Functional Specifications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 algn="just">
              <a:buNone/>
            </a:pP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       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The main </a:t>
            </a: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functional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 are 2, they are:</a:t>
            </a:r>
          </a:p>
          <a:p>
            <a:pPr marL="146050" indent="0" algn="just">
              <a:buNone/>
            </a:pP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1. 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To scan the objects using camera of any Android or IOS devices.</a:t>
            </a:r>
          </a:p>
          <a:p>
            <a:pPr marL="146050" indent="0" algn="just">
              <a:buNone/>
            </a:pPr>
            <a:endParaRPr lang="en-US" sz="1800">
              <a:latin typeface="Times New Roman" panose="02020603050405020304" charset="0"/>
              <a:cs typeface="Times New Roman" panose="02020603050405020304" charset="0"/>
            </a:endParaRPr>
          </a:p>
          <a:p>
            <a:pPr marL="146050" indent="0" algn="just">
              <a:buNone/>
            </a:pP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2. </a:t>
            </a:r>
            <a:r>
              <a:rPr lang="en-US" sz="1800">
                <a:latin typeface="Times New Roman" panose="02020603050405020304" charset="0"/>
                <a:cs typeface="Times New Roman" panose="02020603050405020304" charset="0"/>
              </a:rPr>
              <a:t>Store the objects like document in secondary storage of  devices</a:t>
            </a:r>
          </a:p>
        </p:txBody>
      </p:sp>
    </p:spTree>
  </p:cSld>
  <p:clrMapOvr>
    <a:masterClrMapping/>
  </p:clrMapOvr>
  <p:transition spd="med">
    <p:newsfla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2800" b="1">
                <a:latin typeface="Times New Roman" panose="02020603050405020304" charset="0"/>
                <a:cs typeface="Times New Roman" panose="02020603050405020304" charset="0"/>
              </a:rPr>
              <a:t>Learning Outcomes: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Study about how to work with android and React Native Framework.</a:t>
            </a:r>
          </a:p>
          <a:p>
            <a:pPr marL="146050" indent="0">
              <a:buFont typeface="Arial" panose="020B0604020202020204" pitchFamily="34" charset="0"/>
              <a:buNone/>
            </a:pP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      In starting of this project many kinds of problems are facing but </a:t>
            </a:r>
          </a:p>
          <a:p>
            <a:pPr marL="146050" indent="0">
              <a:buFont typeface="Arial" panose="020B0604020202020204" pitchFamily="34" charset="0"/>
              <a:buNone/>
            </a:pPr>
            <a:r>
              <a:rPr lang="en-IN" altLang="en-US" sz="1800">
                <a:latin typeface="Times New Roman" panose="02020603050405020304" charset="0"/>
                <a:cs typeface="Times New Roman" panose="02020603050405020304" charset="0"/>
              </a:rPr>
              <a:t>      thanks to my friends and sir to solve that problems.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366</Words>
  <Application>Microsoft Office PowerPoint</Application>
  <PresentationFormat>On-screen Show (16:9)</PresentationFormat>
  <Paragraphs>66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Times New Roman</vt:lpstr>
      <vt:lpstr>Montserrat</vt:lpstr>
      <vt:lpstr>Lato</vt:lpstr>
      <vt:lpstr>Roboto</vt:lpstr>
      <vt:lpstr>Focus</vt:lpstr>
      <vt:lpstr>DOCSTORE</vt:lpstr>
      <vt:lpstr>Introduction</vt:lpstr>
      <vt:lpstr>Table Of Contains:</vt:lpstr>
      <vt:lpstr>Technology</vt:lpstr>
      <vt:lpstr>Hardware Requirement</vt:lpstr>
      <vt:lpstr>Why?</vt:lpstr>
      <vt:lpstr>Uses:</vt:lpstr>
      <vt:lpstr>Functional Specifications</vt:lpstr>
      <vt:lpstr>Learning Outcomes:</vt:lpstr>
      <vt:lpstr>Limitation</vt:lpstr>
      <vt:lpstr>Future Scope</vt:lpstr>
      <vt:lpstr>Refrences: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DOCSTORE</dc:title>
  <dc:creator>Prachi Sheth</dc:creator>
  <cp:lastModifiedBy>Lenovo</cp:lastModifiedBy>
  <cp:revision>12</cp:revision>
  <dcterms:created xsi:type="dcterms:W3CDTF">2020-03-05T04:50:00Z</dcterms:created>
  <dcterms:modified xsi:type="dcterms:W3CDTF">2020-03-06T06:01:59Z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1033-11.2.0.9150</vt:lpwstr>
  </property>
</Properties>
</file>